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EFEF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2353100" y="395300"/>
            <a:ext cx="5330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0B5394"/>
                </a:solidFill>
              </a:rPr>
              <a:t>What constitutes a good cannula?</a:t>
            </a:r>
            <a:endParaRPr b="1" sz="2700">
              <a:solidFill>
                <a:srgbClr val="0B5394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60200" y="1317350"/>
            <a:ext cx="5814000" cy="29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-GB" sz="1800">
                <a:solidFill>
                  <a:schemeClr val="dk2"/>
                </a:solidFill>
              </a:rPr>
              <a:t>Cannula situated in an area of non-flexion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-GB" sz="1800">
                <a:solidFill>
                  <a:schemeClr val="dk2"/>
                </a:solidFill>
              </a:rPr>
              <a:t>Dry, intact, semi-permeable dressing in situ 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-GB" sz="1800">
                <a:solidFill>
                  <a:schemeClr val="dk2"/>
                </a:solidFill>
              </a:rPr>
              <a:t>Insertion date &amp; time recorded on dressing 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-GB" sz="1800">
                <a:solidFill>
                  <a:schemeClr val="dk2"/>
                </a:solidFill>
              </a:rPr>
              <a:t>IV extension secured with tape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AutoNum type="arabicPeriod"/>
            </a:pPr>
            <a:r>
              <a:rPr lang="en-GB" sz="1800">
                <a:solidFill>
                  <a:schemeClr val="dk2"/>
                </a:solidFill>
              </a:rPr>
              <a:t>Completed iDECIDED documentation on EMR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27485" l="0" r="0" t="24152"/>
          <a:stretch/>
        </p:blipFill>
        <p:spPr>
          <a:xfrm>
            <a:off x="5806150" y="1142088"/>
            <a:ext cx="3094948" cy="1987973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291875" y="1361925"/>
            <a:ext cx="378600" cy="418200"/>
          </a:xfrm>
          <a:prstGeom prst="star8">
            <a:avLst>
              <a:gd fmla="val 29235" name="adj"/>
            </a:avLst>
          </a:prstGeom>
          <a:solidFill>
            <a:srgbClr val="CFE2F3"/>
          </a:solidFill>
          <a:ln cap="flat" cmpd="sng" w="9525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/>
              <a:t>1</a:t>
            </a:r>
            <a:endParaRPr b="1" sz="800"/>
          </a:p>
        </p:txBody>
      </p:sp>
      <p:sp>
        <p:nvSpPr>
          <p:cNvPr id="58" name="Google Shape;58;p13"/>
          <p:cNvSpPr/>
          <p:nvPr/>
        </p:nvSpPr>
        <p:spPr>
          <a:xfrm>
            <a:off x="6150400" y="1748450"/>
            <a:ext cx="378600" cy="418200"/>
          </a:xfrm>
          <a:prstGeom prst="star8">
            <a:avLst>
              <a:gd fmla="val 29235" name="adj"/>
            </a:avLst>
          </a:prstGeom>
          <a:solidFill>
            <a:srgbClr val="CFE2F3"/>
          </a:solidFill>
          <a:ln cap="flat" cmpd="sng" w="9525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1</a:t>
            </a:r>
            <a:endParaRPr sz="800"/>
          </a:p>
        </p:txBody>
      </p:sp>
      <p:sp>
        <p:nvSpPr>
          <p:cNvPr id="59" name="Google Shape;59;p13"/>
          <p:cNvSpPr/>
          <p:nvPr/>
        </p:nvSpPr>
        <p:spPr>
          <a:xfrm>
            <a:off x="291875" y="1911250"/>
            <a:ext cx="378600" cy="418200"/>
          </a:xfrm>
          <a:prstGeom prst="star8">
            <a:avLst>
              <a:gd fmla="val 29235" name="adj"/>
            </a:avLst>
          </a:prstGeom>
          <a:solidFill>
            <a:srgbClr val="CFE2F3"/>
          </a:solidFill>
          <a:ln cap="flat" cmpd="sng" w="9525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/>
              <a:t>2</a:t>
            </a:r>
            <a:endParaRPr b="1" sz="800"/>
          </a:p>
        </p:txBody>
      </p:sp>
      <p:sp>
        <p:nvSpPr>
          <p:cNvPr id="60" name="Google Shape;60;p13"/>
          <p:cNvSpPr/>
          <p:nvPr/>
        </p:nvSpPr>
        <p:spPr>
          <a:xfrm>
            <a:off x="291875" y="2460563"/>
            <a:ext cx="378600" cy="418200"/>
          </a:xfrm>
          <a:prstGeom prst="star8">
            <a:avLst>
              <a:gd fmla="val 29235" name="adj"/>
            </a:avLst>
          </a:prstGeom>
          <a:solidFill>
            <a:srgbClr val="CFE2F3"/>
          </a:solidFill>
          <a:ln cap="flat" cmpd="sng" w="9525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/>
              <a:t>3</a:t>
            </a:r>
            <a:endParaRPr b="1" sz="800"/>
          </a:p>
        </p:txBody>
      </p:sp>
      <p:sp>
        <p:nvSpPr>
          <p:cNvPr id="61" name="Google Shape;61;p13"/>
          <p:cNvSpPr/>
          <p:nvPr/>
        </p:nvSpPr>
        <p:spPr>
          <a:xfrm>
            <a:off x="291875" y="2997563"/>
            <a:ext cx="378600" cy="418200"/>
          </a:xfrm>
          <a:prstGeom prst="star8">
            <a:avLst>
              <a:gd fmla="val 29235" name="adj"/>
            </a:avLst>
          </a:prstGeom>
          <a:solidFill>
            <a:srgbClr val="CFE2F3"/>
          </a:solidFill>
          <a:ln cap="flat" cmpd="sng" w="9525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4</a:t>
            </a:r>
            <a:endParaRPr b="1" sz="800"/>
          </a:p>
        </p:txBody>
      </p:sp>
      <p:sp>
        <p:nvSpPr>
          <p:cNvPr id="62" name="Google Shape;62;p13"/>
          <p:cNvSpPr/>
          <p:nvPr/>
        </p:nvSpPr>
        <p:spPr>
          <a:xfrm>
            <a:off x="291875" y="3559213"/>
            <a:ext cx="378600" cy="418200"/>
          </a:xfrm>
          <a:prstGeom prst="star8">
            <a:avLst>
              <a:gd fmla="val 29235" name="adj"/>
            </a:avLst>
          </a:prstGeom>
          <a:solidFill>
            <a:srgbClr val="CFE2F3"/>
          </a:solidFill>
          <a:ln cap="flat" cmpd="sng" w="9525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/>
              <a:t>5</a:t>
            </a:r>
            <a:endParaRPr b="1" sz="800"/>
          </a:p>
        </p:txBody>
      </p:sp>
      <p:sp>
        <p:nvSpPr>
          <p:cNvPr id="63" name="Google Shape;63;p13"/>
          <p:cNvSpPr/>
          <p:nvPr/>
        </p:nvSpPr>
        <p:spPr>
          <a:xfrm>
            <a:off x="7875525" y="1891813"/>
            <a:ext cx="378600" cy="418200"/>
          </a:xfrm>
          <a:prstGeom prst="star8">
            <a:avLst>
              <a:gd fmla="val 29235" name="adj"/>
            </a:avLst>
          </a:prstGeom>
          <a:solidFill>
            <a:srgbClr val="CFE2F3"/>
          </a:solidFill>
          <a:ln cap="flat" cmpd="sng" w="9525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2</a:t>
            </a:r>
            <a:endParaRPr sz="800"/>
          </a:p>
        </p:txBody>
      </p:sp>
      <p:sp>
        <p:nvSpPr>
          <p:cNvPr id="64" name="Google Shape;64;p13"/>
          <p:cNvSpPr/>
          <p:nvPr/>
        </p:nvSpPr>
        <p:spPr>
          <a:xfrm>
            <a:off x="6450350" y="2190388"/>
            <a:ext cx="378600" cy="418200"/>
          </a:xfrm>
          <a:prstGeom prst="star8">
            <a:avLst>
              <a:gd fmla="val 29235" name="adj"/>
            </a:avLst>
          </a:prstGeom>
          <a:solidFill>
            <a:srgbClr val="CFE2F3"/>
          </a:solidFill>
          <a:ln cap="flat" cmpd="sng" w="9525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3</a:t>
            </a:r>
            <a:endParaRPr sz="800"/>
          </a:p>
        </p:txBody>
      </p:sp>
      <p:pic>
        <p:nvPicPr>
          <p:cNvPr id="65" name="Google Shape;65;p13"/>
          <p:cNvPicPr preferRelativeResize="0"/>
          <p:nvPr/>
        </p:nvPicPr>
        <p:blipFill rotWithShape="1">
          <a:blip r:embed="rId4">
            <a:alphaModFix/>
          </a:blip>
          <a:srcRect b="0" l="0" r="43522" t="0"/>
          <a:stretch/>
        </p:blipFill>
        <p:spPr>
          <a:xfrm>
            <a:off x="6208425" y="3217850"/>
            <a:ext cx="2206351" cy="16670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3"/>
          <p:cNvSpPr/>
          <p:nvPr/>
        </p:nvSpPr>
        <p:spPr>
          <a:xfrm>
            <a:off x="5863950" y="3217838"/>
            <a:ext cx="378600" cy="418200"/>
          </a:xfrm>
          <a:prstGeom prst="star8">
            <a:avLst>
              <a:gd fmla="val 29235" name="adj"/>
            </a:avLst>
          </a:prstGeom>
          <a:solidFill>
            <a:srgbClr val="CFE2F3"/>
          </a:solidFill>
          <a:ln cap="flat" cmpd="sng" w="9525">
            <a:solidFill>
              <a:srgbClr val="9FC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5</a:t>
            </a:r>
            <a:endParaRPr sz="800"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4050" y="120476"/>
            <a:ext cx="1146772" cy="11467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