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6858000" cx="12192000"/>
  <p:notesSz cx="6858000" cy="9144000"/>
  <p:embeddedFontLst>
    <p:embeddedFont>
      <p:font typeface="Play"/>
      <p:regular r:id="rId7"/>
      <p:bold r:id="rId8"/>
    </p:embeddedFont>
    <p:embeddedFont>
      <p:font typeface="Helvetica Neue"/>
      <p:regular r:id="rId9"/>
      <p:bold r:id="rId10"/>
      <p:italic r:id="rId11"/>
      <p:boldItalic r:id="rId12"/>
    </p:embeddedFont>
    <p:embeddedFont>
      <p:font typeface="Helvetica Neue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Ko7g7r2Lfkx+5nxHdItXXLrFm3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lveticaNeue-italic.fntdata"/><Relationship Id="rId10" Type="http://schemas.openxmlformats.org/officeDocument/2006/relationships/font" Target="fonts/HelveticaNeue-bold.fntdata"/><Relationship Id="rId13" Type="http://schemas.openxmlformats.org/officeDocument/2006/relationships/font" Target="fonts/HelveticaNeueLight-regular.fntdata"/><Relationship Id="rId12" Type="http://schemas.openxmlformats.org/officeDocument/2006/relationships/font" Target="fonts/HelveticaNeue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HelveticaNeue-regular.fntdata"/><Relationship Id="rId15" Type="http://schemas.openxmlformats.org/officeDocument/2006/relationships/font" Target="fonts/HelveticaNeueLight-italic.fntdata"/><Relationship Id="rId14" Type="http://schemas.openxmlformats.org/officeDocument/2006/relationships/font" Target="fonts/HelveticaNeueLight-bold.fntdata"/><Relationship Id="rId17" Type="http://customschemas.google.com/relationships/presentationmetadata" Target="metadata"/><Relationship Id="rId16" Type="http://schemas.openxmlformats.org/officeDocument/2006/relationships/font" Target="fonts/HelveticaNeue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font" Target="fonts/Play-regular.fntdata"/><Relationship Id="rId8" Type="http://schemas.openxmlformats.org/officeDocument/2006/relationships/font" Target="fonts/Play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AU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4" name="Google Shape;5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bbff236b94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" name="Google Shape;61;g3bbff236b94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BREAK SLIDE">
  <p:cSld name="SECTION BREAK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5"/>
          <p:cNvSpPr txBox="1"/>
          <p:nvPr>
            <p:ph type="title"/>
          </p:nvPr>
        </p:nvSpPr>
        <p:spPr>
          <a:xfrm>
            <a:off x="3076383" y="2896671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6000"/>
              <a:buFont typeface="Helvetica Neue"/>
              <a:buNone/>
              <a:defRPr b="1" i="0" sz="600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3bbff236b94_0_105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g3bbff236b94_0_105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1" name="Google Shape;21;g3bbff236b94_0_10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g3bbff236b94_0_10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g3bbff236b94_0_10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A">
  <p:cSld name="Title Slide A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6"/>
          <p:cNvSpPr txBox="1"/>
          <p:nvPr>
            <p:ph type="ctrTitle"/>
          </p:nvPr>
        </p:nvSpPr>
        <p:spPr>
          <a:xfrm>
            <a:off x="5105398" y="2562019"/>
            <a:ext cx="6751984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Helvetica Neue"/>
              <a:buNone/>
              <a:defRPr b="1" i="0" sz="63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B">
  <p:cSld name="Title Slide B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/>
          <p:nvPr/>
        </p:nvSpPr>
        <p:spPr>
          <a:xfrm>
            <a:off x="-69574" y="7661"/>
            <a:ext cx="12344400" cy="69298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7"/>
          <p:cNvSpPr txBox="1"/>
          <p:nvPr>
            <p:ph type="ctrTitle"/>
          </p:nvPr>
        </p:nvSpPr>
        <p:spPr>
          <a:xfrm>
            <a:off x="2908850" y="2015367"/>
            <a:ext cx="63743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6300"/>
              <a:buFont typeface="Helvetica Neue"/>
              <a:buNone/>
              <a:defRPr b="1" i="0" sz="6300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A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8"/>
          <p:cNvSpPr txBox="1"/>
          <p:nvPr>
            <p:ph type="title"/>
          </p:nvPr>
        </p:nvSpPr>
        <p:spPr>
          <a:xfrm>
            <a:off x="5168345" y="1450930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3255"/>
              </a:buClr>
              <a:buSzPts val="4400"/>
              <a:buFont typeface="Helvetica Neue"/>
              <a:buNone/>
              <a:defRPr b="1" i="0" cap="none">
                <a:solidFill>
                  <a:srgbClr val="1E325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5168345" y="3022929"/>
            <a:ext cx="5227983" cy="3123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B">
  <p:cSld name="TEXT SLIDE B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5131274" y="3396049"/>
            <a:ext cx="650038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131274" y="1909537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C">
  <p:cSld name="TEXT SLIDE C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10"/>
          <p:cNvSpPr txBox="1"/>
          <p:nvPr>
            <p:ph type="title"/>
          </p:nvPr>
        </p:nvSpPr>
        <p:spPr>
          <a:xfrm>
            <a:off x="2940459" y="1290292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65D6B"/>
              </a:buClr>
              <a:buSzPts val="4400"/>
              <a:buFont typeface="Helvetica Neue"/>
              <a:buNone/>
              <a:defRPr b="1" i="0" cap="none">
                <a:solidFill>
                  <a:srgbClr val="165D6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2940459" y="2862291"/>
            <a:ext cx="6311081" cy="3123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IMAGE SLIDE">
  <p:cSld name="TEXT AND IMAGE SLIDE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4937515" y="3120081"/>
            <a:ext cx="612573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5" name="Google Shape;45;p11"/>
          <p:cNvSpPr/>
          <p:nvPr>
            <p:ph idx="2" type="pic"/>
          </p:nvPr>
        </p:nvSpPr>
        <p:spPr>
          <a:xfrm>
            <a:off x="1128756" y="1209846"/>
            <a:ext cx="3299254" cy="4029419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11"/>
          <p:cNvSpPr txBox="1"/>
          <p:nvPr>
            <p:ph idx="3" type="body"/>
          </p:nvPr>
        </p:nvSpPr>
        <p:spPr>
          <a:xfrm>
            <a:off x="1106920" y="5418438"/>
            <a:ext cx="3321090" cy="7352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7" name="Google Shape;47;p11"/>
          <p:cNvSpPr txBox="1"/>
          <p:nvPr>
            <p:ph type="title"/>
          </p:nvPr>
        </p:nvSpPr>
        <p:spPr>
          <a:xfrm>
            <a:off x="4937515" y="1209846"/>
            <a:ext cx="631108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EACA"/>
              </a:buClr>
              <a:buSzPts val="4400"/>
              <a:buFont typeface="Helvetica Neue"/>
              <a:buNone/>
              <a:defRPr b="1" i="0" cap="none">
                <a:solidFill>
                  <a:srgbClr val="67EAC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D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 WITH LOGO">
  <p:cSld name="END SLIDE WITH LOGO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4" y="0"/>
            <a:ext cx="1207006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/>
          <p:nvPr/>
        </p:nvSpPr>
        <p:spPr>
          <a:xfrm>
            <a:off x="236800" y="0"/>
            <a:ext cx="2090700" cy="7578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3E7B7E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AU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Insert your Health Service Logo Here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86801" y="878502"/>
            <a:ext cx="1031502" cy="60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g3bbff236b94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71125" y="0"/>
            <a:ext cx="4849749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g3bbff236b94_0_25"/>
          <p:cNvSpPr txBox="1"/>
          <p:nvPr/>
        </p:nvSpPr>
        <p:spPr>
          <a:xfrm>
            <a:off x="4243345" y="5343275"/>
            <a:ext cx="1852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AU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AU" sz="12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XXX</a:t>
            </a:r>
            <a:r>
              <a:rPr b="0" i="0" lang="en-AU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Health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iIMPROV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E3356"/>
      </a:accent1>
      <a:accent2>
        <a:srgbClr val="55A9AE"/>
      </a:accent2>
      <a:accent3>
        <a:srgbClr val="C13A2B"/>
      </a:accent3>
      <a:accent4>
        <a:srgbClr val="165D6B"/>
      </a:accent4>
      <a:accent5>
        <a:srgbClr val="67E9C9"/>
      </a:accent5>
      <a:accent6>
        <a:srgbClr val="F7EFD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2025-07-14T23:34:36Z</dcterms:created>
  <dc:creator>Pip Tweed</dc:creator>
</cp:coreProperties>
</file>