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embeddedFontLst>
    <p:embeddedFont>
      <p:font typeface="Helvetica Neue" panose="020B0604020202020204" charset="0"/>
      <p:regular r:id="rId4"/>
      <p:bold r:id="rId5"/>
      <p:italic r:id="rId6"/>
      <p:boldItalic r:id="rId7"/>
    </p:embeddedFont>
    <p:embeddedFont>
      <p:font typeface="Helvetica Neue Light" panose="020B0604020202020204" charset="0"/>
      <p:regular r:id="rId8"/>
      <p:bold r:id="rId9"/>
      <p:italic r:id="rId10"/>
      <p:boldItalic r:id="rId11"/>
    </p:embeddedFont>
    <p:embeddedFont>
      <p:font typeface="Play" panose="020B060402020202020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jpzfQSvp7rcZa70HhwWcGNiBE4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1" Type="http://schemas.openxmlformats.org/officeDocument/2006/relationships/tableStyles" Target="tableStyle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19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A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" name="Google Shape;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SLIDE">
  <p:cSld name="SECTION BREAK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3076383" y="2896671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6000"/>
              <a:buFont typeface="Helvetica Neue"/>
              <a:buNone/>
              <a:defRPr sz="6000" b="1" i="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A">
  <p:cSld name="Title Slide A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ctrTitle"/>
          </p:nvPr>
        </p:nvSpPr>
        <p:spPr>
          <a:xfrm>
            <a:off x="5105398" y="2562019"/>
            <a:ext cx="6751984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300"/>
              <a:buFont typeface="Helvetica Neue"/>
              <a:buNone/>
              <a:defRPr sz="63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B">
  <p:cSld name="Title Slide B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/>
          <p:nvPr/>
        </p:nvSpPr>
        <p:spPr>
          <a:xfrm>
            <a:off x="-69574" y="7661"/>
            <a:ext cx="12344400" cy="69298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ctrTitle"/>
          </p:nvPr>
        </p:nvSpPr>
        <p:spPr>
          <a:xfrm>
            <a:off x="2908850" y="2015367"/>
            <a:ext cx="63743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6300"/>
              <a:buFont typeface="Helvetica Neue"/>
              <a:buNone/>
              <a:defRPr sz="6300" b="1" i="0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A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5168345" y="1450930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4400"/>
              <a:buFont typeface="Helvetica Neue"/>
              <a:buNone/>
              <a:defRPr b="1" i="0" cap="none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1"/>
          </p:nvPr>
        </p:nvSpPr>
        <p:spPr>
          <a:xfrm>
            <a:off x="5168345" y="3022929"/>
            <a:ext cx="5227983" cy="312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B">
  <p:cSld name="TEXT SLIDE B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131274" y="3396049"/>
            <a:ext cx="6500381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5131274" y="1909537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400"/>
              <a:buFont typeface="Helvetica Neue"/>
              <a:buNone/>
              <a:defRPr b="1" i="0" cap="non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C">
  <p:cSld name="TEXT SLIDE C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2940459" y="1290292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4400"/>
              <a:buFont typeface="Helvetica Neue"/>
              <a:buNone/>
              <a:defRPr b="1" i="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2940459" y="2862291"/>
            <a:ext cx="6311081" cy="312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 SLIDE">
  <p:cSld name="TEXT AND IMAGE SLID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4937515" y="3120081"/>
            <a:ext cx="612573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11"/>
          <p:cNvSpPr>
            <a:spLocks noGrp="1"/>
          </p:cNvSpPr>
          <p:nvPr>
            <p:ph type="pic" idx="2"/>
          </p:nvPr>
        </p:nvSpPr>
        <p:spPr>
          <a:xfrm>
            <a:off x="1128756" y="1209846"/>
            <a:ext cx="3299254" cy="4029419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11"/>
          <p:cNvSpPr txBox="1">
            <a:spLocks noGrp="1"/>
          </p:cNvSpPr>
          <p:nvPr>
            <p:ph type="body" idx="3"/>
          </p:nvPr>
        </p:nvSpPr>
        <p:spPr>
          <a:xfrm>
            <a:off x="1106920" y="5418438"/>
            <a:ext cx="3321090" cy="735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4937515" y="1209846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400"/>
              <a:buFont typeface="Helvetica Neue"/>
              <a:buNone/>
              <a:defRPr b="1" i="0" cap="non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D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WITH LOGO">
  <p:cSld name="END SLIDE WITH LOGO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4629" y="-51275"/>
            <a:ext cx="1221662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3"/>
          <p:cNvSpPr/>
          <p:nvPr/>
        </p:nvSpPr>
        <p:spPr>
          <a:xfrm>
            <a:off x="291650" y="5673550"/>
            <a:ext cx="1645800" cy="930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15253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3"/>
          <p:cNvSpPr txBox="1"/>
          <p:nvPr/>
        </p:nvSpPr>
        <p:spPr>
          <a:xfrm>
            <a:off x="486513" y="5703297"/>
            <a:ext cx="11829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AU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Insert your Health Service Logo Here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95950" y="5791282"/>
            <a:ext cx="1510500" cy="778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IMPROV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E3356"/>
      </a:accent1>
      <a:accent2>
        <a:srgbClr val="55A9AE"/>
      </a:accent2>
      <a:accent3>
        <a:srgbClr val="C13A2B"/>
      </a:accent3>
      <a:accent4>
        <a:srgbClr val="165D6B"/>
      </a:accent4>
      <a:accent5>
        <a:srgbClr val="67E9C9"/>
      </a:accent5>
      <a:accent6>
        <a:srgbClr val="F7EFD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Helvetica Neue</vt:lpstr>
      <vt:lpstr>Helvetica Neue Light</vt:lpstr>
      <vt:lpstr>Arial</vt:lpstr>
      <vt:lpstr>Play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Pip Tweed</dc:creator>
  <cp:lastModifiedBy>Sundy Ni-Yen Yang</cp:lastModifiedBy>
  <cp:revision>1</cp:revision>
  <dcterms:created xsi:type="dcterms:W3CDTF">2025-07-14T23:34:36Z</dcterms:created>
  <dcterms:modified xsi:type="dcterms:W3CDTF">2026-06-10T00:42:11Z</dcterms:modified>
</cp:coreProperties>
</file>